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0367963" cy="129921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6225"/>
    <a:srgbClr val="E0235E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980"/>
    <p:restoredTop sz="95179"/>
  </p:normalViewPr>
  <p:slideViewPr>
    <p:cSldViewPr snapToGrid="0" snapToObjects="1">
      <p:cViewPr varScale="1">
        <p:scale>
          <a:sx n="48" d="100"/>
          <a:sy n="48" d="100"/>
        </p:scale>
        <p:origin x="310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" y="6316777"/>
            <a:ext cx="10367961" cy="6675325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s-CL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EC43F84-B439-FD48-8E99-D15E9FE349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0367963" cy="631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F8C1B52-7B7F-CF48-9FC2-2BBE031730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28051"/>
            <a:ext cx="10367963" cy="1293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187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691717"/>
            <a:ext cx="8942368" cy="2511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3458545"/>
            <a:ext cx="8942368" cy="8243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12041756"/>
            <a:ext cx="3499188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36811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04" indent="-259204" algn="l" defTabSz="1036811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09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2pPr>
      <a:lvl3pPr marL="1296014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2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25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3597398-2F6A-0849-83C7-70EB01CFA2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316775"/>
            <a:ext cx="10367961" cy="6675325"/>
          </a:xfrm>
        </p:spPr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2FEB2FA-5807-C448-B334-4DE35D91D614}"/>
              </a:ext>
            </a:extLst>
          </p:cNvPr>
          <p:cNvSpPr/>
          <p:nvPr/>
        </p:nvSpPr>
        <p:spPr>
          <a:xfrm>
            <a:off x="522135" y="2153489"/>
            <a:ext cx="51816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sz="5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5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3B9E8FB-8EDB-0247-B440-4B60F932A516}"/>
              </a:ext>
            </a:extLst>
          </p:cNvPr>
          <p:cNvSpPr txBox="1"/>
          <p:nvPr/>
        </p:nvSpPr>
        <p:spPr>
          <a:xfrm>
            <a:off x="662020" y="1531102"/>
            <a:ext cx="2288960" cy="40011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CF148EF0-B318-2940-979C-000EB7EF003E}"/>
              </a:ext>
            </a:extLst>
          </p:cNvPr>
          <p:cNvSpPr/>
          <p:nvPr/>
        </p:nvSpPr>
        <p:spPr>
          <a:xfrm>
            <a:off x="2627705" y="3812310"/>
            <a:ext cx="29586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3200" dirty="0">
                <a:solidFill>
                  <a:schemeClr val="bg1"/>
                </a:solidFill>
              </a:rPr>
              <a:t>LOS LAGOS 2024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C6D5653-7342-C345-A77E-7B46C56D6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731" y="12434028"/>
            <a:ext cx="9725463" cy="292056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F1FB02F0-5FF6-FB44-9670-6734BC5CAAE6}"/>
              </a:ext>
            </a:extLst>
          </p:cNvPr>
          <p:cNvSpPr/>
          <p:nvPr/>
        </p:nvSpPr>
        <p:spPr>
          <a:xfrm>
            <a:off x="2380256" y="5457378"/>
            <a:ext cx="5607450" cy="46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245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xx-xx-xxx</a:t>
            </a:r>
          </a:p>
        </p:txBody>
      </p:sp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A919B44-0BE8-5E49-9F69-BEEFB443361C}"/>
              </a:ext>
            </a:extLst>
          </p:cNvPr>
          <p:cNvSpPr/>
          <p:nvPr/>
        </p:nvSpPr>
        <p:spPr>
          <a:xfrm>
            <a:off x="2227945" y="11520403"/>
            <a:ext cx="62206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    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www.cultura.gob.cl/loslagos</a:t>
            </a:r>
          </a:p>
        </p:txBody>
      </p:sp>
    </p:spTree>
    <p:extLst>
      <p:ext uri="{BB962C8B-B14F-4D97-AF65-F5344CB8AC3E}">
        <p14:creationId xmlns:p14="http://schemas.microsoft.com/office/powerpoint/2010/main" val="31564907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_AYSÉN_CON FOTOGRAFÍA" id="{27F3D2BA-0286-7D4A-AC7D-97713B6B9B52}" vid="{96ED4647-0FFE-7041-A719-3CF5914C319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2</TotalTime>
  <Words>22</Words>
  <Application>Microsoft Macintosh PowerPoint</Application>
  <PresentationFormat>Personalizado</PresentationFormat>
  <Paragraphs>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4</cp:revision>
  <dcterms:created xsi:type="dcterms:W3CDTF">2024-10-09T20:10:50Z</dcterms:created>
  <dcterms:modified xsi:type="dcterms:W3CDTF">2024-10-14T21:54:58Z</dcterms:modified>
</cp:coreProperties>
</file>